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8" r:id="rId3"/>
    <p:sldId id="270" r:id="rId4"/>
    <p:sldId id="266" r:id="rId5"/>
    <p:sldId id="269" r:id="rId6"/>
    <p:sldId id="271" r:id="rId7"/>
    <p:sldId id="272" r:id="rId8"/>
    <p:sldId id="273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296BEB-26AF-4A03-BA81-7017B46DC126}" v="7" dt="2018-05-18T13:52:42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22/05/2018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DataQuerying</a:t>
            </a:r>
            <a:r>
              <a:rPr lang="nl-BE" dirty="0"/>
              <a:t> Nature Case</a:t>
            </a:r>
          </a:p>
        </p:txBody>
      </p:sp>
    </p:spTree>
    <p:extLst>
      <p:ext uri="{BB962C8B-B14F-4D97-AF65-F5344CB8AC3E}">
        <p14:creationId xmlns:p14="http://schemas.microsoft.com/office/powerpoint/2010/main" val="226419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CED50-5BEA-4925-9F81-9D3B09C50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4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7F0312C-08C1-4A99-94EC-516B75A9B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4323" y="22225"/>
            <a:ext cx="9672467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1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CC7051-34B4-4E17-B253-5D234F24A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ea typeface="Tahoma"/>
                <a:cs typeface="Tahoma"/>
              </a:rPr>
              <a:t>Create</a:t>
            </a:r>
            <a:r>
              <a:rPr lang="nl-NL" dirty="0">
                <a:ea typeface="Tahoma"/>
                <a:cs typeface="Tahoma"/>
              </a:rPr>
              <a:t> en </a:t>
            </a:r>
            <a:r>
              <a:rPr lang="nl-NL" dirty="0" err="1">
                <a:ea typeface="Tahoma"/>
                <a:cs typeface="Tahoma"/>
              </a:rPr>
              <a:t>Insert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Into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2A22F4-FBB7-412C-8278-83CEB11B9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58553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8C591-CC68-4FA1-BE3B-CE5CE43C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1.</a:t>
            </a:r>
            <a:endParaRPr lang="nl-NL" dirty="0" err="1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B39575-A635-4E93-BB05-6F9978938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Gemiddelde aantal deelnemers per klant</a:t>
            </a:r>
            <a:endParaRPr lang="nl-NL" dirty="0"/>
          </a:p>
          <a:p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SELECT(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floor(AVG(</a:t>
            </a:r>
            <a:r>
              <a:rPr lang="nl-NL" dirty="0" err="1">
                <a:ea typeface="Tahoma"/>
                <a:cs typeface="Tahoma"/>
              </a:rPr>
              <a:t>gd.aantal_deelnemers</a:t>
            </a:r>
            <a:r>
              <a:rPr lang="nl-NL" dirty="0">
                <a:ea typeface="Tahoma"/>
                <a:cs typeface="Tahoma"/>
              </a:rPr>
              <a:t>)) as gem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dbr01_g08.groepdeelnemers as </a:t>
            </a:r>
            <a:r>
              <a:rPr lang="nl-NL" dirty="0" err="1">
                <a:ea typeface="Tahoma"/>
                <a:cs typeface="Tahoma"/>
              </a:rPr>
              <a:t>gd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INNER JOIN dbr01_g08.klant as </a:t>
            </a:r>
            <a:r>
              <a:rPr lang="nl-NL" dirty="0" err="1">
                <a:ea typeface="Tahoma"/>
                <a:cs typeface="Tahoma"/>
              </a:rPr>
              <a:t>kl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ON (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gd.id_klant</a:t>
            </a:r>
            <a:r>
              <a:rPr lang="nl-NL" dirty="0">
                <a:ea typeface="Tahoma"/>
                <a:cs typeface="Tahoma"/>
              </a:rPr>
              <a:t>)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WHERE 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kla.id_klant</a:t>
            </a:r>
            <a:r>
              <a:rPr lang="nl-NL" dirty="0">
                <a:ea typeface="Tahoma"/>
                <a:cs typeface="Tahoma"/>
              </a:rPr>
              <a:t>) as </a:t>
            </a:r>
            <a:r>
              <a:rPr lang="nl-NL" dirty="0" err="1">
                <a:ea typeface="Tahoma"/>
                <a:cs typeface="Tahoma"/>
              </a:rPr>
              <a:t>Average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kla.naam</a:t>
            </a: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dbr01_g08.klant as </a:t>
            </a:r>
            <a:r>
              <a:rPr lang="nl-NL" dirty="0" err="1">
                <a:ea typeface="Tahoma"/>
                <a:cs typeface="Tahoma"/>
              </a:rPr>
              <a:t>kla</a:t>
            </a:r>
            <a:r>
              <a:rPr lang="nl-NL" dirty="0">
                <a:ea typeface="Tahoma"/>
                <a:cs typeface="Tahoma"/>
              </a:rPr>
              <a:t>;</a:t>
            </a:r>
          </a:p>
          <a:p>
            <a:endParaRPr lang="nl-NL" dirty="0"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492029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E6AD2D-DC57-4857-8804-17640EEA9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2.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72C663-AD10-4657-8119-65289440C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Welke begeleider welke werkvorm aanpassingen maakt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w.id_werkvorm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dbr01_g08.werkvorm w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dbr01_g08.aanpassing a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id_werkvorm</a:t>
            </a:r>
            <a:r>
              <a:rPr lang="nl-NL" dirty="0">
                <a:ea typeface="Tahoma"/>
                <a:cs typeface="Tahoma"/>
              </a:rPr>
              <a:t>)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dbr01_g08.vastebegeleider </a:t>
            </a:r>
            <a:r>
              <a:rPr lang="nl-NL" dirty="0" err="1">
                <a:ea typeface="Tahoma"/>
                <a:cs typeface="Tahoma"/>
              </a:rPr>
              <a:t>vb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id_vastebegeleider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 GROUP BY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w.id_werkvorm</a:t>
            </a:r>
            <a:r>
              <a:rPr lang="nl-NL" dirty="0">
                <a:ea typeface="Tahoma"/>
                <a:cs typeface="Tahom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07298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D6E6A-6968-4D98-8F43-58B67C58C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3.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5ED677-57B5-4270-AF1D-5979FE47F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Welke klanten een begeleider gehad heeft</a:t>
            </a: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k.naam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from</a:t>
            </a:r>
            <a:r>
              <a:rPr lang="nl-NL" dirty="0">
                <a:ea typeface="Tahoma"/>
                <a:cs typeface="Tahoma"/>
              </a:rPr>
              <a:t> dbr01_g08.klant k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dbr01_g08.programma_klant pk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id_klant</a:t>
            </a:r>
            <a:r>
              <a:rPr lang="nl-NL" dirty="0">
                <a:ea typeface="Tahoma"/>
                <a:cs typeface="Tahoma"/>
              </a:rPr>
              <a:t>)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 p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where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 = '</a:t>
            </a:r>
            <a:r>
              <a:rPr lang="nl-NL" dirty="0" err="1">
                <a:ea typeface="Tahoma"/>
                <a:cs typeface="Tahoma"/>
              </a:rPr>
              <a:t>Muttock</a:t>
            </a:r>
            <a:r>
              <a:rPr lang="nl-NL" dirty="0">
                <a:ea typeface="Tahoma"/>
                <a:cs typeface="Tahoma"/>
              </a:rPr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309324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25A8DF-60D2-404D-B491-3F0E68200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4.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8AA1F3-1322-4965-9E9B-61AA1490F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Aantal activiteiten per </a:t>
            </a:r>
            <a:r>
              <a:rPr lang="nl-NL" dirty="0" err="1">
                <a:ea typeface="Tahoma"/>
                <a:cs typeface="Tahoma"/>
              </a:rPr>
              <a:t>progamma</a:t>
            </a: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COUNT(</a:t>
            </a:r>
            <a:r>
              <a:rPr lang="nl-NL" dirty="0" err="1">
                <a:ea typeface="Tahoma"/>
                <a:cs typeface="Tahoma"/>
              </a:rPr>
              <a:t>pa.id_activiteit</a:t>
            </a:r>
            <a:r>
              <a:rPr lang="nl-NL" dirty="0">
                <a:ea typeface="Tahoma"/>
                <a:cs typeface="Tahoma"/>
              </a:rPr>
              <a:t>),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dbr01_g08.programma p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dbr01_g08.programma_activiteit pa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 GROUP BY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r>
              <a:rPr lang="nl-NL" dirty="0">
                <a:ea typeface="Tahoma"/>
                <a:cs typeface="Tahom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88677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DA04CB-BA01-4DC3-B898-83068B92E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Functionaliteit 5.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751C05-D1FE-44FA-AF2D-31E2A67C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Factuur </a:t>
            </a:r>
          </a:p>
          <a:p>
            <a:endParaRPr lang="nl-NL" dirty="0"/>
          </a:p>
          <a:p>
            <a:pPr marL="0" indent="0">
              <a:buNone/>
            </a:pPr>
            <a:r>
              <a:rPr lang="nl-BE" dirty="0"/>
              <a:t>SELECT </a:t>
            </a:r>
            <a:r>
              <a:rPr lang="nl-BE" dirty="0" err="1"/>
              <a:t>id_klant</a:t>
            </a:r>
            <a:r>
              <a:rPr lang="nl-BE" dirty="0"/>
              <a:t>, SUM (aantal * </a:t>
            </a:r>
            <a:r>
              <a:rPr lang="nl-BE" dirty="0" err="1"/>
              <a:t>prijsineuro</a:t>
            </a:r>
            <a:r>
              <a:rPr lang="nl-BE" dirty="0"/>
              <a:t>) as schade</a:t>
            </a:r>
          </a:p>
          <a:p>
            <a:pPr marL="0" indent="0">
              <a:buNone/>
            </a:pPr>
            <a:r>
              <a:rPr lang="nl-BE" dirty="0"/>
              <a:t>FROM </a:t>
            </a:r>
            <a:r>
              <a:rPr lang="nl-BE" dirty="0" err="1"/>
              <a:t>missend_materiaal</a:t>
            </a:r>
            <a:r>
              <a:rPr lang="nl-BE" dirty="0"/>
              <a:t> mm, </a:t>
            </a:r>
            <a:r>
              <a:rPr lang="nl-BE" dirty="0" err="1"/>
              <a:t>programma_klant</a:t>
            </a:r>
            <a:r>
              <a:rPr lang="nl-BE" dirty="0"/>
              <a:t> pk </a:t>
            </a:r>
            <a:r>
              <a:rPr lang="nl-BE" dirty="0" err="1"/>
              <a:t>left</a:t>
            </a:r>
            <a:r>
              <a:rPr lang="nl-BE" dirty="0"/>
              <a:t> </a:t>
            </a:r>
            <a:r>
              <a:rPr lang="nl-BE" dirty="0" err="1"/>
              <a:t>outer</a:t>
            </a:r>
            <a:r>
              <a:rPr lang="nl-BE" dirty="0"/>
              <a:t> </a:t>
            </a:r>
            <a:r>
              <a:rPr lang="nl-BE" dirty="0" err="1"/>
              <a:t>join</a:t>
            </a:r>
            <a:r>
              <a:rPr lang="nl-BE" dirty="0"/>
              <a:t> </a:t>
            </a:r>
            <a:r>
              <a:rPr lang="nl-BE" dirty="0" err="1"/>
              <a:t>programma_activiteit</a:t>
            </a:r>
            <a:r>
              <a:rPr lang="nl-BE" dirty="0"/>
              <a:t> pa </a:t>
            </a:r>
          </a:p>
          <a:p>
            <a:pPr marL="0" indent="0">
              <a:buNone/>
            </a:pPr>
            <a:r>
              <a:rPr lang="nl-BE" dirty="0"/>
              <a:t>on </a:t>
            </a:r>
            <a:r>
              <a:rPr lang="nl-BE" dirty="0" err="1"/>
              <a:t>pk.id_programma</a:t>
            </a:r>
            <a:r>
              <a:rPr lang="nl-BE" dirty="0"/>
              <a:t> = </a:t>
            </a:r>
            <a:r>
              <a:rPr lang="nl-BE" dirty="0" err="1"/>
              <a:t>pa.id_programma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WHERE </a:t>
            </a:r>
            <a:r>
              <a:rPr lang="nl-BE" dirty="0" err="1"/>
              <a:t>mm.id_activiteit</a:t>
            </a:r>
            <a:r>
              <a:rPr lang="nl-BE" dirty="0"/>
              <a:t> = </a:t>
            </a:r>
            <a:r>
              <a:rPr lang="nl-BE" dirty="0" err="1"/>
              <a:t>pa.id_activiteit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GROUP BY </a:t>
            </a:r>
            <a:r>
              <a:rPr lang="nl-BE" dirty="0" err="1"/>
              <a:t>pk.id_klant</a:t>
            </a:r>
            <a:r>
              <a:rPr lang="nl-BE" dirty="0"/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44136480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D06897D1-659C-423C-AFDF-A6173758640F}" vid="{5D4BF3E5-8A55-4240-A18F-7C406AB846F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</TotalTime>
  <Words>383</Words>
  <Application>Microsoft Office PowerPoint</Application>
  <PresentationFormat>Breedbeeld</PresentationFormat>
  <Paragraphs>41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Tahoma</vt:lpstr>
      <vt:lpstr>Wingdings</vt:lpstr>
      <vt:lpstr>Kantoorthema</vt:lpstr>
      <vt:lpstr>DataQuerying Nature Case</vt:lpstr>
      <vt:lpstr>PowerPoint-presentatie</vt:lpstr>
      <vt:lpstr>Create en Insert Into </vt:lpstr>
      <vt:lpstr>Functionaliteit 1.</vt:lpstr>
      <vt:lpstr>Functionaliteit 2.</vt:lpstr>
      <vt:lpstr>Functionaliteit 3.</vt:lpstr>
      <vt:lpstr>Functionaliteit 4.</vt:lpstr>
      <vt:lpstr>Functionaliteit 5.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Nancy</dc:creator>
  <cp:lastModifiedBy>Levi Nauwelaerts</cp:lastModifiedBy>
  <cp:revision>41</cp:revision>
  <dcterms:modified xsi:type="dcterms:W3CDTF">2018-05-22T12:25:21Z</dcterms:modified>
</cp:coreProperties>
</file>

<file path=docProps/thumbnail.jpeg>
</file>